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custDataLst>
    <p:tags r:id="rId7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6E986-4E91-4A53-B2EB-87557E073A7D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37335-40C4-47E6-97B4-D6C2DF863F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44385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6E986-4E91-4A53-B2EB-87557E073A7D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37335-40C4-47E6-97B4-D6C2DF863F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4228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6E986-4E91-4A53-B2EB-87557E073A7D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37335-40C4-47E6-97B4-D6C2DF863F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6891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6E986-4E91-4A53-B2EB-87557E073A7D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37335-40C4-47E6-97B4-D6C2DF863F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66455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6E986-4E91-4A53-B2EB-87557E073A7D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37335-40C4-47E6-97B4-D6C2DF863F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9428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6E986-4E91-4A53-B2EB-87557E073A7D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37335-40C4-47E6-97B4-D6C2DF863F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1558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6E986-4E91-4A53-B2EB-87557E073A7D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37335-40C4-47E6-97B4-D6C2DF863F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9087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6E986-4E91-4A53-B2EB-87557E073A7D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37335-40C4-47E6-97B4-D6C2DF863F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6357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6E986-4E91-4A53-B2EB-87557E073A7D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37335-40C4-47E6-97B4-D6C2DF863F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4187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6E986-4E91-4A53-B2EB-87557E073A7D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37335-40C4-47E6-97B4-D6C2DF863F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6959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6E986-4E91-4A53-B2EB-87557E073A7D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37335-40C4-47E6-97B4-D6C2DF863F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65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F6E986-4E91-4A53-B2EB-87557E073A7D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537335-40C4-47E6-97B4-D6C2DF863F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5726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/>
              <a:t>Дәріс 5.</a:t>
            </a:r>
            <a:r>
              <a:rPr lang="kk-KZ" dirty="0"/>
              <a:t> </a:t>
            </a:r>
            <a:r>
              <a:rPr lang="kk-KZ" b="1" dirty="0"/>
              <a:t> </a:t>
            </a:r>
            <a:r>
              <a:rPr lang="kk-KZ" dirty="0"/>
              <a:t>Деректерді зияткерлік талдау алгоритмдеріне шолу. Жеңілдетілген Байес алгоритмі.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8524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Классификациялар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kk-KZ" sz="2800" dirty="0" smtClean="0"/>
              <a:t>Шешімдер ағаштары көмегімен классификация;</a:t>
            </a:r>
          </a:p>
          <a:p>
            <a:r>
              <a:rPr lang="kk-KZ" sz="2800" dirty="0" smtClean="0"/>
              <a:t>Байес классификациясы;</a:t>
            </a:r>
          </a:p>
          <a:p>
            <a:r>
              <a:rPr lang="kk-KZ" sz="2800" dirty="0" smtClean="0"/>
              <a:t>Жасанды нейронды желілер көмегімен </a:t>
            </a:r>
            <a:r>
              <a:rPr lang="kk-KZ" sz="2800" dirty="0" smtClean="0"/>
              <a:t>классификация;</a:t>
            </a:r>
          </a:p>
          <a:p>
            <a:r>
              <a:rPr lang="kk-KZ" sz="2800" dirty="0" smtClean="0"/>
              <a:t>Тірек векторлары әдісімен классификация;</a:t>
            </a:r>
          </a:p>
          <a:p>
            <a:r>
              <a:rPr lang="kk-KZ" sz="2800" dirty="0" smtClean="0"/>
              <a:t>Статистикалық әдітер</a:t>
            </a:r>
            <a:r>
              <a:rPr lang="en-US" sz="2800" dirty="0" smtClean="0"/>
              <a:t>, </a:t>
            </a:r>
            <a:r>
              <a:rPr lang="kk-KZ" sz="2800" dirty="0" smtClean="0"/>
              <a:t>сызықты регрессия;</a:t>
            </a:r>
          </a:p>
          <a:p>
            <a:r>
              <a:rPr lang="kk-KZ" sz="2800" dirty="0" smtClean="0"/>
              <a:t>Жақсы көрші әдісімен классификациясы;</a:t>
            </a:r>
          </a:p>
          <a:p>
            <a:r>
              <a:rPr lang="en-US" sz="2800" dirty="0" smtClean="0"/>
              <a:t>CBR-</a:t>
            </a:r>
            <a:r>
              <a:rPr lang="kk-KZ" sz="2800" dirty="0" smtClean="0"/>
              <a:t>әдісімен классификация;</a:t>
            </a:r>
          </a:p>
          <a:p>
            <a:r>
              <a:rPr lang="kk-KZ" sz="2800" dirty="0" smtClean="0"/>
              <a:t>Генетикалық алгоритмдер көмегімен классификация.</a:t>
            </a:r>
          </a:p>
          <a:p>
            <a:endParaRPr lang="kk-KZ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0517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Классификация </a:t>
            </a:r>
            <a:r>
              <a:rPr lang="kk-KZ" dirty="0" smtClean="0"/>
              <a:t>үдерісі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528" y="1700808"/>
            <a:ext cx="7818437" cy="392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53238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Модельді пайдалану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0" y="1800225"/>
            <a:ext cx="7808913" cy="3257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6450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800" dirty="0" smtClean="0"/>
              <a:t>Кластеризация және классификация есеп</a:t>
            </a:r>
            <a:endParaRPr lang="ru-RU" sz="28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1247775"/>
            <a:ext cx="7199313" cy="436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7161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dde752b025ba13a651adf8778211e921c77ea3c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51</Words>
  <Application>Microsoft Office PowerPoint</Application>
  <PresentationFormat>Экран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Дәріс 5.  Деректерді зияткерлік талдау алгоритмдеріне шолу. Жеңілдетілген Байес алгоритмі. </vt:lpstr>
      <vt:lpstr>Классификациялар</vt:lpstr>
      <vt:lpstr>Классификация үдерісі</vt:lpstr>
      <vt:lpstr>Модельді пайдалану</vt:lpstr>
      <vt:lpstr>Кластеризация және классификация есеп</vt:lpstr>
    </vt:vector>
  </TitlesOfParts>
  <Company>DG Win&amp;Soft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Дәріс 5.  Деректерді зияткерлік талдау алгоритмдеріне шолу. Жеңілдетілген Байес алгоритмі.</dc:title>
  <dc:creator>БахНаз</dc:creator>
  <cp:lastModifiedBy>БахНаз</cp:lastModifiedBy>
  <cp:revision>7</cp:revision>
  <dcterms:created xsi:type="dcterms:W3CDTF">2019-01-07T16:15:33Z</dcterms:created>
  <dcterms:modified xsi:type="dcterms:W3CDTF">2019-01-07T16:55:11Z</dcterms:modified>
</cp:coreProperties>
</file>